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2"/>
  </p:notesMasterIdLst>
  <p:sldIdLst>
    <p:sldId id="266" r:id="rId5"/>
    <p:sldId id="257" r:id="rId6"/>
    <p:sldId id="258" r:id="rId7"/>
    <p:sldId id="269" r:id="rId8"/>
    <p:sldId id="270" r:id="rId9"/>
    <p:sldId id="272" r:id="rId10"/>
    <p:sldId id="27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amsungOne 800C" panose="020B0906030303020204" charset="0"/>
      <p:bold r:id="rId17"/>
    </p:embeddedFont>
    <p:embeddedFont>
      <p:font typeface="SamsungOne 450C" panose="020B0506030303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88" d="100"/>
          <a:sy n="88" d="100"/>
        </p:scale>
        <p:origin x="35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27.05.2023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 smtClean="0"/>
              <a:t>Презентация приложения для покупки курсов.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27.05.2023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Идея приложения.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27.05.2023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TextBox 3"/>
          <p:cNvSpPr txBox="1"/>
          <p:nvPr/>
        </p:nvSpPr>
        <p:spPr>
          <a:xfrm>
            <a:off x="301176" y="2129396"/>
            <a:ext cx="1189082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 smtClean="0">
                <a:latin typeface="+mj-lt"/>
              </a:rPr>
              <a:t>В данное время все чаще набирают популярность курсы в различных сферах </a:t>
            </a:r>
            <a:r>
              <a:rPr lang="en-US" sz="2800" dirty="0" smtClean="0">
                <a:latin typeface="+mj-lt"/>
              </a:rPr>
              <a:t>IT.</a:t>
            </a:r>
            <a:r>
              <a:rPr lang="ru-RU" sz="2800" dirty="0" smtClean="0">
                <a:latin typeface="+mj-lt"/>
              </a:rPr>
              <a:t> </a:t>
            </a:r>
          </a:p>
          <a:p>
            <a:pPr algn="ctr"/>
            <a:r>
              <a:rPr lang="ru-RU" sz="2800" dirty="0" smtClean="0">
                <a:latin typeface="+mj-lt"/>
              </a:rPr>
              <a:t>Данное приложение</a:t>
            </a:r>
          </a:p>
          <a:p>
            <a:pPr algn="ctr"/>
            <a:r>
              <a:rPr lang="ru-RU" sz="2800" dirty="0" smtClean="0">
                <a:latin typeface="+mj-lt"/>
              </a:rPr>
              <a:t>было разработано с целью ознакомления с курсами и для их покупки.</a:t>
            </a:r>
            <a:r>
              <a:rPr lang="en-US" sz="2800" dirty="0" smtClean="0">
                <a:latin typeface="+mj-lt"/>
              </a:rPr>
              <a:t> </a:t>
            </a:r>
            <a:endParaRPr lang="sk-SK" sz="2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51" y="104120"/>
            <a:ext cx="2479652" cy="379586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598" y="636234"/>
            <a:ext cx="2396899" cy="47937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33228" y="2902109"/>
            <a:ext cx="419057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200" dirty="0" smtClean="0"/>
              <a:t>Демонстрация работы </a:t>
            </a:r>
          </a:p>
          <a:p>
            <a:r>
              <a:rPr lang="ru-RU" sz="3200" dirty="0" smtClean="0"/>
              <a:t>приложения</a:t>
            </a:r>
            <a:endParaRPr lang="sk-SK" sz="3200" dirty="0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5292" y="627749"/>
            <a:ext cx="2401141" cy="4802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51" y="104120"/>
            <a:ext cx="2479652" cy="379586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850645" y="2936943"/>
            <a:ext cx="40808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</a:rPr>
              <a:t>Демонстрация покупки курсов и</a:t>
            </a:r>
          </a:p>
          <a:p>
            <a:r>
              <a:rPr lang="ru-RU" sz="3200" dirty="0">
                <a:solidFill>
                  <a:schemeClr val="bg1"/>
                </a:solidFill>
              </a:rPr>
              <a:t>заполнение корзины.</a:t>
            </a:r>
            <a:endParaRPr lang="sk-SK" sz="3200" dirty="0">
              <a:solidFill>
                <a:schemeClr val="bg1"/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3847" y="761736"/>
            <a:ext cx="2658292" cy="5316583"/>
          </a:xfrm>
          <a:prstGeom prst="rect">
            <a:avLst/>
          </a:prstGeom>
        </p:spPr>
      </p:pic>
      <p:pic>
        <p:nvPicPr>
          <p:cNvPr id="10" name="Рисунок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921" y="794391"/>
            <a:ext cx="2641964" cy="5283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89543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1524000" y="978686"/>
            <a:ext cx="9144000" cy="1360652"/>
          </a:xfrm>
        </p:spPr>
        <p:txBody>
          <a:bodyPr>
            <a:normAutofit fontScale="90000"/>
          </a:bodyPr>
          <a:lstStyle/>
          <a:p>
            <a:r>
              <a:rPr lang="ru-RU" b="1" dirty="0" smtClean="0"/>
              <a:t>Заключение</a:t>
            </a:r>
            <a:r>
              <a:rPr lang="sk-SK" dirty="0">
                <a:solidFill>
                  <a:schemeClr val="bg1"/>
                </a:solidFill>
              </a:rPr>
              <a:t/>
            </a:r>
            <a:br>
              <a:rPr lang="sk-SK" dirty="0">
                <a:solidFill>
                  <a:schemeClr val="bg1"/>
                </a:solidFill>
              </a:rPr>
            </a:br>
            <a:endParaRPr lang="sk-SK" dirty="0"/>
          </a:p>
        </p:txBody>
      </p:sp>
      <p:sp>
        <p:nvSpPr>
          <p:cNvPr id="6" name="Подзаголовок 5"/>
          <p:cNvSpPr>
            <a:spLocks noGrp="1"/>
          </p:cNvSpPr>
          <p:nvPr>
            <p:ph type="subTitle" idx="1"/>
          </p:nvPr>
        </p:nvSpPr>
        <p:spPr>
          <a:xfrm>
            <a:off x="1524000" y="3300550"/>
            <a:ext cx="9144000" cy="1416628"/>
          </a:xfrm>
        </p:spPr>
        <p:txBody>
          <a:bodyPr>
            <a:normAutofit fontScale="25000" lnSpcReduction="20000"/>
          </a:bodyPr>
          <a:lstStyle/>
          <a:p>
            <a:r>
              <a:rPr lang="ru-RU" sz="11200" dirty="0" smtClean="0"/>
              <a:t>В ходе выполнения данной работы была достигнута поставленная цель. Исходя из результата работы в будущем планируется улучшить хранение данных и разработать панель для администратора и внедрить </a:t>
            </a:r>
            <a:r>
              <a:rPr lang="ru-RU" sz="11200" dirty="0" err="1" smtClean="0"/>
              <a:t>эквайринг</a:t>
            </a:r>
            <a:r>
              <a:rPr lang="ru-RU" sz="11200" dirty="0" smtClean="0"/>
              <a:t>.</a:t>
            </a:r>
            <a:endParaRPr lang="ru-RU" sz="11200" dirty="0"/>
          </a:p>
          <a:p>
            <a:endParaRPr lang="sk-SK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51" y="104120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53690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27.05.2023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551" y="104120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605527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88</Words>
  <Application>Microsoft Office PowerPoint</Application>
  <PresentationFormat>Широкоэкранный</PresentationFormat>
  <Paragraphs>23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Calibri</vt:lpstr>
      <vt:lpstr>SamsungOne 800C</vt:lpstr>
      <vt:lpstr>Arial</vt:lpstr>
      <vt:lpstr>SamsungOne 450C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Презентация приложения для покупки курсов.</vt:lpstr>
      <vt:lpstr>Идея приложения.</vt:lpstr>
      <vt:lpstr>Презентация PowerPoint</vt:lpstr>
      <vt:lpstr>Презентация PowerPoint</vt:lpstr>
      <vt:lpstr>Заключение 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User</cp:lastModifiedBy>
  <cp:revision>39</cp:revision>
  <dcterms:created xsi:type="dcterms:W3CDTF">2020-05-25T08:37:09Z</dcterms:created>
  <dcterms:modified xsi:type="dcterms:W3CDTF">2023-05-27T04:45:23Z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